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6" r:id="rId11"/>
    <p:sldId id="273" r:id="rId12"/>
    <p:sldId id="265" r:id="rId13"/>
    <p:sldId id="275" r:id="rId14"/>
    <p:sldId id="276" r:id="rId15"/>
    <p:sldId id="268" r:id="rId16"/>
    <p:sldId id="274" r:id="rId17"/>
    <p:sldId id="269" r:id="rId18"/>
    <p:sldId id="270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5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832648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Funkce ozonové vrstvy </a:t>
            </a:r>
            <a:r>
              <a:rPr lang="cs-CZ" sz="3200" dirty="0" smtClean="0"/>
              <a:t>– ochrana proti UV záření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Schopnost UV záření </a:t>
            </a:r>
            <a:r>
              <a:rPr lang="cs-CZ" sz="3200" dirty="0" smtClean="0">
                <a:solidFill>
                  <a:srgbClr val="00B050"/>
                </a:solidFill>
              </a:rPr>
              <a:t>- </a:t>
            </a:r>
            <a:r>
              <a:rPr lang="cs-CZ" sz="3200" dirty="0" smtClean="0"/>
              <a:t>vyvolat </a:t>
            </a:r>
            <a:r>
              <a:rPr lang="cs-CZ" sz="3200" dirty="0" smtClean="0"/>
              <a:t>řadu poškození na buněčné úrovni – např. vznik rakoviny kůže, v lepším případě pouhé spálení</a:t>
            </a:r>
          </a:p>
          <a:p>
            <a:pPr algn="just"/>
            <a:r>
              <a:rPr lang="cs-CZ" sz="3200" dirty="0" smtClean="0"/>
              <a:t>UV záření má krátkou vlnovou délku (velké množství energie na malé ploše)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9337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Ozonová vrstva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76" y="1600200"/>
            <a:ext cx="6556248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3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00B050"/>
                </a:solidFill>
              </a:rPr>
              <a:t>p</a:t>
            </a:r>
            <a:r>
              <a:rPr lang="cs-CZ" sz="3200" dirty="0" smtClean="0">
                <a:solidFill>
                  <a:srgbClr val="00B050"/>
                </a:solidFill>
              </a:rPr>
              <a:t>lyn</a:t>
            </a:r>
            <a:r>
              <a:rPr lang="cs-CZ" sz="3200" dirty="0" smtClean="0"/>
              <a:t> – přirozená součást zemské atmosféry ve stratosféře (</a:t>
            </a:r>
            <a:r>
              <a:rPr lang="cs-CZ" sz="3200" dirty="0" err="1" smtClean="0"/>
              <a:t>stratosferický</a:t>
            </a:r>
            <a:r>
              <a:rPr lang="cs-CZ" sz="3200" dirty="0" smtClean="0"/>
              <a:t> ozon – mezi 10 – 50 km)</a:t>
            </a:r>
          </a:p>
          <a:p>
            <a:pPr algn="just"/>
            <a:r>
              <a:rPr lang="cs-CZ" sz="3200" dirty="0">
                <a:solidFill>
                  <a:srgbClr val="00B050"/>
                </a:solidFill>
              </a:rPr>
              <a:t>t</a:t>
            </a:r>
            <a:r>
              <a:rPr lang="cs-CZ" sz="3200" dirty="0" smtClean="0">
                <a:solidFill>
                  <a:srgbClr val="00B050"/>
                </a:solidFill>
              </a:rPr>
              <a:t>vořen 3 molekulami kyslíku O₃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Zachycuje část tzv. UV-B záření – poškozuje zdraví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Propouští ale také tzv. UV-A záření – nezbytné pro život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ozonu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1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Ozonová díra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7350"/>
            <a:ext cx="6768752" cy="47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vody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Energie ze Slunce ovlivňuje řadu dějů</a:t>
            </a:r>
          </a:p>
          <a:p>
            <a:r>
              <a:rPr lang="cs-CZ" sz="3200" dirty="0" smtClean="0"/>
              <a:t>Dochází k přeměně tepelné energie ze Slunce na energii pohybovou (kinetickou) na Zemi (souš i oceány)</a:t>
            </a:r>
          </a:p>
          <a:p>
            <a:r>
              <a:rPr lang="cs-CZ" sz="3200" dirty="0" smtClean="0"/>
              <a:t>Mění se tlak vzduchu a dochází k pohybu vzduchu – vzniká vítr</a:t>
            </a:r>
          </a:p>
          <a:p>
            <a:r>
              <a:rPr lang="cs-CZ" sz="3200" dirty="0" smtClean="0"/>
              <a:t>Proudění vzduchu umožňuje přenos vypařené vody – dochází ke koloběhu vody jak na povrchu, tak i ve vodě (vznik mořských proudů)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4608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67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vody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Světlo a organismy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Závislost organismů (rostlin, živočichů na změnách světelného režimu)</a:t>
            </a:r>
            <a:r>
              <a:rPr lang="cs-CZ" sz="3200" dirty="0" smtClean="0"/>
              <a:t> – změna v délce rozptýleného slunečního záření</a:t>
            </a:r>
          </a:p>
          <a:p>
            <a:pPr algn="just"/>
            <a:r>
              <a:rPr lang="cs-CZ" sz="3200" dirty="0" smtClean="0"/>
              <a:t>Dáno otáčením Země kolem své osy a jejím náklonem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Změna v délce slunečního svitu </a:t>
            </a:r>
            <a:r>
              <a:rPr lang="cs-CZ" sz="3200" dirty="0" smtClean="0"/>
              <a:t>– vliv na řadu fyziologických pochodů v organismu např. kvetení, opad listů (vliv fytohormonů), páření, hnízdění ptáků a mnohé jiné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5207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Biorytmy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616624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Změny ve střídání dne a noci vedou k vytváření rytmických (opakujících se) dějů, a to v závislosti na rozptýleném světle.</a:t>
            </a:r>
          </a:p>
          <a:p>
            <a:pPr algn="just"/>
            <a:r>
              <a:rPr lang="cs-CZ" sz="3200" dirty="0" smtClean="0"/>
              <a:t>Rostliny, živočichové včetně člověka – přizpůsobeni (adaptováni) na různou intenzitu a množství světla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982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života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00B050"/>
                </a:solidFill>
              </a:rPr>
              <a:t>Neživé složky životního prostředí            „ abiotické složky“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Pučení rostlin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71674"/>
            <a:ext cx="6000750" cy="39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50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Zpěv ptáků – teritoriální chování (říká - sem nikdo nesmí)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04056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Rozmnožování a péče o potomstvo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3285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Bdění a spánek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5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6048672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Světlo působí přímo </a:t>
            </a:r>
            <a:r>
              <a:rPr lang="cs-CZ" sz="3200" dirty="0" smtClean="0"/>
              <a:t>na buňky  těla rostlin a živočichů – dochází k vyplavování hormonů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Změny v hladinách hormonů způsobují</a:t>
            </a:r>
            <a:r>
              <a:rPr lang="cs-CZ" sz="3200" dirty="0" smtClean="0"/>
              <a:t> změny, které můžeme vidět např. pučení stromů, páření ptáků, aktivace hmyzu a jiné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Člověk, ale i jiní živočichové mají tzv. biologické hodiny v mozku</a:t>
            </a:r>
            <a:r>
              <a:rPr lang="cs-CZ" sz="3200" dirty="0" smtClean="0"/>
              <a:t> – ty se řídí světlem, zejména svítáním a soumrakem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Např. hormon melatonin </a:t>
            </a:r>
            <a:r>
              <a:rPr lang="cs-CZ" sz="3200" dirty="0" smtClean="0"/>
              <a:t>– tvoří se v epifýze (tvorba při nedostatku světla)</a:t>
            </a:r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255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2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278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Cirkadiánní cyklus – cyklus v trvání 20 – 24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 (denní cyklus)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4076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3679"/>
            <a:ext cx="7924800" cy="114300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Světlo a teplo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046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20680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00B050"/>
                </a:solidFill>
              </a:rPr>
              <a:t>T</a:t>
            </a:r>
            <a:r>
              <a:rPr lang="cs-CZ" sz="3200" dirty="0" smtClean="0">
                <a:solidFill>
                  <a:srgbClr val="00B050"/>
                </a:solidFill>
              </a:rPr>
              <a:t>ermojaderná fúze </a:t>
            </a:r>
            <a:r>
              <a:rPr lang="cs-CZ" sz="3200" dirty="0" smtClean="0"/>
              <a:t>– slučování atomových jader vodíku (H) za vzniku atomů helia (He)</a:t>
            </a:r>
          </a:p>
          <a:p>
            <a:pPr algn="just"/>
            <a:r>
              <a:rPr lang="cs-CZ" sz="3200" dirty="0" smtClean="0"/>
              <a:t>Srážka 2 protonů H+          </a:t>
            </a:r>
            <a:r>
              <a:rPr lang="cs-CZ" sz="3200" dirty="0" err="1" smtClean="0"/>
              <a:t>deutron</a:t>
            </a:r>
            <a:r>
              <a:rPr lang="cs-CZ" sz="3200" dirty="0" smtClean="0"/>
              <a:t> </a:t>
            </a:r>
            <a:r>
              <a:rPr lang="cs-CZ" sz="3200" dirty="0" smtClean="0">
                <a:latin typeface="Arial Narrow"/>
              </a:rPr>
              <a:t>²H a pozitron (e) neutrino (v)           pozitron se spojí s volným elektronem (e-) a obě částic anihilují – jejich energie se objeví 2 fotony záření γ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  <a:latin typeface="Arial Narrow"/>
              </a:rPr>
              <a:t>Zajímavost</a:t>
            </a:r>
            <a:r>
              <a:rPr lang="cs-CZ" sz="3200" dirty="0" smtClean="0">
                <a:latin typeface="Arial Narrow"/>
              </a:rPr>
              <a:t> – fotonům trvá přibližně až několik statisíců let, než se z jádra Slunce dostanou na jeho povrch a přibližně 7 min. než dorazí na Zemi </a:t>
            </a:r>
            <a:endParaRPr lang="cs-CZ" sz="3200" dirty="0"/>
          </a:p>
        </p:txBody>
      </p:sp>
      <p:sp>
        <p:nvSpPr>
          <p:cNvPr id="4" name="Šipka doprava 3"/>
          <p:cNvSpPr/>
          <p:nvPr/>
        </p:nvSpPr>
        <p:spPr>
          <a:xfrm>
            <a:off x="4427984" y="177281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491880" y="2348880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7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záření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5474"/>
            <a:ext cx="8136904" cy="45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1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záření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5877272"/>
          </a:xfrm>
        </p:spPr>
        <p:txBody>
          <a:bodyPr>
            <a:no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Viditelná část elektromagnetického záření je světlo</a:t>
            </a:r>
            <a:endParaRPr lang="cs-CZ" sz="3200" dirty="0"/>
          </a:p>
          <a:p>
            <a:pPr algn="just"/>
            <a:r>
              <a:rPr lang="cs-CZ" sz="3200" dirty="0" smtClean="0"/>
              <a:t>nejdůležitější součástí je viditelné světlo a teplo (biorytmy živočichů a rostlin, fotosyntéza) </a:t>
            </a:r>
          </a:p>
          <a:p>
            <a:pPr algn="just"/>
            <a:r>
              <a:rPr lang="cs-CZ" sz="3200" dirty="0" smtClean="0"/>
              <a:t>Nejvýznamnější je tzv. bílé světlo – </a:t>
            </a:r>
            <a:r>
              <a:rPr lang="cs-CZ" sz="3200" dirty="0" smtClean="0">
                <a:solidFill>
                  <a:srgbClr val="00B050"/>
                </a:solidFill>
              </a:rPr>
              <a:t>je nezbytné pro fungování a průběh jedné z nejdůležitějších bio – </a:t>
            </a:r>
            <a:r>
              <a:rPr lang="cs-CZ" sz="3200" dirty="0" err="1" smtClean="0">
                <a:solidFill>
                  <a:srgbClr val="00B050"/>
                </a:solidFill>
              </a:rPr>
              <a:t>chemicko</a:t>
            </a:r>
            <a:r>
              <a:rPr lang="cs-CZ" sz="3200" dirty="0" smtClean="0">
                <a:solidFill>
                  <a:srgbClr val="00B050"/>
                </a:solidFill>
              </a:rPr>
              <a:t> - fyzikálních reakcí, které probíhají v živých organismech (bakterie, vyšší rostliny, řasy, sinice)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Touto reakcí je fotosyntéza – zajišťuje tvorbu kyslíku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Rentgenové a ultrafialové záření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1905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348880"/>
            <a:ext cx="5048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4439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623</TotalTime>
  <Words>547</Words>
  <Application>Microsoft Office PowerPoint</Application>
  <PresentationFormat>Předvádění na obrazovce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Horizont</vt:lpstr>
      <vt:lpstr>Biologie - science</vt:lpstr>
      <vt:lpstr>Podmínky života</vt:lpstr>
      <vt:lpstr>Světlo a teplo</vt:lpstr>
      <vt:lpstr>Prezentace aplikace PowerPoint</vt:lpstr>
      <vt:lpstr>Prezentace aplikace PowerPoint</vt:lpstr>
      <vt:lpstr>Elektromagnetické záření</vt:lpstr>
      <vt:lpstr>Elektromagnetické záření</vt:lpstr>
      <vt:lpstr>fotosyntéza</vt:lpstr>
      <vt:lpstr>Rentgenové a ultrafialové záření</vt:lpstr>
      <vt:lpstr>Prezentace aplikace PowerPoint</vt:lpstr>
      <vt:lpstr>Prezentace aplikace PowerPoint</vt:lpstr>
      <vt:lpstr>Ozonová vrstva</vt:lpstr>
      <vt:lpstr>Ozon</vt:lpstr>
      <vt:lpstr>Vznik ozonu</vt:lpstr>
      <vt:lpstr>Ozonová díra</vt:lpstr>
      <vt:lpstr>Koloběh vody</vt:lpstr>
      <vt:lpstr>Koloběh vody</vt:lpstr>
      <vt:lpstr>Světlo a organismy</vt:lpstr>
      <vt:lpstr>Biorytmy</vt:lpstr>
      <vt:lpstr>Pučení rostlin</vt:lpstr>
      <vt:lpstr>Zpěv ptáků – teritoriální chování (říká - sem nikdo nesmí)</vt:lpstr>
      <vt:lpstr>Rozmnožování a péče o potomstvo</vt:lpstr>
      <vt:lpstr>Bdění a spánek</vt:lpstr>
      <vt:lpstr>Prezentace aplikace PowerPoint</vt:lpstr>
      <vt:lpstr>Prezentace aplikace PowerPoint</vt:lpstr>
      <vt:lpstr>Cirkadiánní cyklus – cyklus v trvání 20 – 24 hodin (denní cyklus)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133</cp:revision>
  <dcterms:created xsi:type="dcterms:W3CDTF">2018-09-04T17:20:56Z</dcterms:created>
  <dcterms:modified xsi:type="dcterms:W3CDTF">2020-03-25T18:39:40Z</dcterms:modified>
</cp:coreProperties>
</file>