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BC13B-7C03-4C2F-B24D-71B7EFD88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BB0D79-DE99-44CD-AEDA-AA5EE2A82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8389DF-93CC-4624-9AB3-2B6E8715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E58F4C-3AB7-45DA-8E27-B5976FFA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33413B-0252-4AE7-8C18-EBBE6618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18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C0B37-280B-4DE8-8172-0A3CFA2B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123706-F9BB-47F0-80A2-869A19A35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29AB52-5429-4F2E-A3D6-463AD980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68DEF9-E9A0-4935-8DDC-C52B05CA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D53D71-C2A5-4081-B6CE-A0485B0E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8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91BD389-A14F-434B-A6A0-F5BCD9A22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FAAFE2-2DB3-4CD3-BDC5-61E5605C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089338-43CB-464D-8BA6-F79F4BBC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4E9C07-0599-4EEF-945A-8F8235AC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4E2F48-A941-4473-A428-8CCF79EF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30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23634-D398-4F07-BA22-E39512A9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269606-00FD-4B23-8E2D-E57C99A27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AFC865-0DD0-4AF7-A638-7C5A5F54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BF66B6-083E-4BA1-B8F2-069D41D7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BE465C-199A-4892-A19E-1B7BB590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03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200C9-A0F2-4CB9-80D0-7BD32D5C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C33DDF9-0F0F-45DB-AC54-5344674AF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243A37-65BB-4103-A6D9-F001C356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5F861F-4667-4A6B-9CE8-446A13CE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7ADDB6-15E9-4113-977F-28186A27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86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7BE23-21D1-4201-9CA8-5056A122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F16425-873C-42A3-97E8-F9DECF0A1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6AB5DD2-A12C-44EA-B209-38EAE67C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4B497D-4235-48A8-8BFE-E011B2EF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BF524C-D94B-4324-8469-F0B789CE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2EFE90-8F94-42EA-ABEE-F2DF8410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75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06AE0-A242-485A-AE9F-3FA927EC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2BBE91-6C18-424B-8012-4AE6CA4FD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3CA3B4B-A6F1-4FAE-BD1E-A384712BF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3DFF9C5-3B85-4448-835D-94195BC8A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9ACD930-864D-4BBB-B79A-BD42543B0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CE09A2-2980-4D11-8315-B2B2ABC2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9940E21-7BBD-4E24-B77E-24FCE2D8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08288E-A446-4D9A-96BA-5B7439FD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41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BB7DF-0998-4C31-A144-E3ED2335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6665552-2C3C-4EC4-B1E3-A0D3E14E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61AB28-0E32-4152-BF9D-1C0ADDE1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614942-A13B-4E9D-8B2B-05253672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1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A2FF64-FE33-4530-A28B-9D721C13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011C1D-664D-4A27-A744-1D977199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3BBDC-3AAB-451F-80CB-E3A36ACC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65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4C2A0-347F-45C4-AD14-93395498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536212-394E-4775-98D0-061B0C1D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44FEA4-1985-4711-A842-BAC920978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6803B0-2AC8-4CDE-B26A-EBE9915A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AFA5F8-4D56-4513-B5B0-65CE07C5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44607D-84A3-463F-87FE-6D226F41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91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DDD8A-148E-41A0-A767-DAD80F2C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DBB547D-35E3-44A6-85DC-2D71FD32E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1513C11-24CD-44A6-ACC7-79589D4D2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B8CC2B-405A-494C-BF1F-0C856C83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FD5FCF-99C9-4424-848B-3F2E39ED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8A16E0-8A34-4A33-9E2A-F45B87FA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25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6608F6-B933-4785-8795-95F37022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D9B06B5-EC15-4D1C-8A20-36ABE7CD2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19F6C2-36D5-46C1-B01F-2B7825380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8D6A-2533-42A1-80E9-30DB47996D24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5DD039-E22C-4B28-9139-A489E79C1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034DDC-12DE-4F45-8AF9-BF8DB76D2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5F83-619E-44A5-9154-440EF39A73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5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08CD62-1227-4320-9AB7-84889A3CA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" t="17084" r="4844" b="10556"/>
          <a:stretch/>
        </p:blipFill>
        <p:spPr>
          <a:xfrm>
            <a:off x="357187" y="819150"/>
            <a:ext cx="11477626" cy="496252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982F4E2-BCAC-43F0-8230-EA010AEAD021}"/>
              </a:ext>
            </a:extLst>
          </p:cNvPr>
          <p:cNvSpPr/>
          <p:nvPr/>
        </p:nvSpPr>
        <p:spPr>
          <a:xfrm>
            <a:off x="3162300" y="2066925"/>
            <a:ext cx="4191000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54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228C05B-5E5C-40BD-9834-1C3A39598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t="17639" r="1095" b="8610"/>
          <a:stretch/>
        </p:blipFill>
        <p:spPr>
          <a:xfrm>
            <a:off x="285750" y="900112"/>
            <a:ext cx="11830050" cy="505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FDC8E59-7FFD-4E51-AD81-A13A2C38F8E0}"/>
              </a:ext>
            </a:extLst>
          </p:cNvPr>
          <p:cNvSpPr/>
          <p:nvPr/>
        </p:nvSpPr>
        <p:spPr>
          <a:xfrm>
            <a:off x="3038475" y="2124074"/>
            <a:ext cx="4095750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00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D1AA6A7-79FA-4034-8CC1-2657542E5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83" b="30834"/>
          <a:stretch/>
        </p:blipFill>
        <p:spPr>
          <a:xfrm>
            <a:off x="0" y="1171575"/>
            <a:ext cx="12192000" cy="357187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B059498-5224-46B6-83FF-555E96A84AEE}"/>
              </a:ext>
            </a:extLst>
          </p:cNvPr>
          <p:cNvSpPr/>
          <p:nvPr/>
        </p:nvSpPr>
        <p:spPr>
          <a:xfrm>
            <a:off x="3276600" y="3248025"/>
            <a:ext cx="884872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43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2FBB1D7-EAD4-4852-9596-1D33C6522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" t="10000" r="9296" b="16666"/>
          <a:stretch/>
        </p:blipFill>
        <p:spPr>
          <a:xfrm>
            <a:off x="704849" y="847725"/>
            <a:ext cx="107823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6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1DC5A48-2A26-44CC-8D07-DA3A8C887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9861" r="8672" b="18333"/>
          <a:stretch/>
        </p:blipFill>
        <p:spPr>
          <a:xfrm>
            <a:off x="514350" y="819150"/>
            <a:ext cx="10829925" cy="49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7C064A3-59AD-452B-A17C-574C44C84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" t="9721" r="9296" b="8473"/>
          <a:stretch/>
        </p:blipFill>
        <p:spPr>
          <a:xfrm>
            <a:off x="704849" y="623887"/>
            <a:ext cx="10782301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63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1</cp:revision>
  <dcterms:created xsi:type="dcterms:W3CDTF">2023-09-14T13:22:52Z</dcterms:created>
  <dcterms:modified xsi:type="dcterms:W3CDTF">2023-09-14T13:23:14Z</dcterms:modified>
</cp:coreProperties>
</file>